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9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3" r:id="rId15"/>
    <p:sldId id="274" r:id="rId16"/>
    <p:sldId id="275" r:id="rId17"/>
    <p:sldId id="277" r:id="rId18"/>
    <p:sldId id="278" r:id="rId19"/>
    <p:sldId id="279" r:id="rId20"/>
    <p:sldId id="280" r:id="rId21"/>
    <p:sldId id="282" r:id="rId22"/>
    <p:sldId id="284" r:id="rId23"/>
    <p:sldId id="285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20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image" Target="../media/image1.png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98.xml"/><Relationship Id="rId6" Type="http://schemas.openxmlformats.org/officeDocument/2006/relationships/image" Target="../media/image2.png"/><Relationship Id="rId5" Type="http://schemas.openxmlformats.org/officeDocument/2006/relationships/tags" Target="../tags/tag97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96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image" Target="../media/image1.pn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19.xml"/><Relationship Id="rId5" Type="http://schemas.openxmlformats.org/officeDocument/2006/relationships/image" Target="../media/image4.png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123.xml"/><Relationship Id="rId7" Type="http://schemas.microsoft.com/office/2007/relationships/media" Target="../media/media2.mp4"/><Relationship Id="rId6" Type="http://schemas.openxmlformats.org/officeDocument/2006/relationships/video" Target="../media/media2.mp4"/><Relationship Id="rId5" Type="http://schemas.openxmlformats.org/officeDocument/2006/relationships/image" Target="../media/image4.png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124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5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6340" y="1641475"/>
            <a:ext cx="9528810" cy="3575050"/>
          </a:xfrm>
        </p:spPr>
        <p:txBody>
          <a:bodyPr>
            <a:normAutofit fontScale="90000"/>
          </a:bodyPr>
          <a:p>
            <a:pPr algn="l"/>
            <a:r>
              <a:rPr lang="zh-CN" altLang="zh-CN">
                <a:solidFill>
                  <a:schemeClr val="bg1"/>
                </a:solidFill>
              </a:rPr>
              <a:t>Apple, Inc. 1984 Television Commercial</a:t>
            </a:r>
            <a:br>
              <a:rPr lang="zh-CN" altLang="zh-CN">
                <a:solidFill>
                  <a:schemeClr val="bg1"/>
                </a:solidFill>
              </a:rPr>
            </a:br>
            <a:br>
              <a:rPr lang="zh-CN" altLang="zh-CN">
                <a:solidFill>
                  <a:schemeClr val="bg1"/>
                </a:solidFill>
              </a:rPr>
            </a:br>
            <a:r>
              <a:rPr lang="zh-CN" altLang="zh-CN" sz="4000">
                <a:solidFill>
                  <a:schemeClr val="bg1"/>
                </a:solidFill>
              </a:rPr>
              <a:t>False</a:t>
            </a:r>
            <a:r>
              <a:rPr lang="en-US" altLang="zh-CN" sz="4000">
                <a:solidFill>
                  <a:schemeClr val="bg1"/>
                </a:solidFill>
              </a:rPr>
              <a:t> </a:t>
            </a:r>
            <a:r>
              <a:rPr lang="zh-CN" altLang="zh-CN" sz="4000">
                <a:solidFill>
                  <a:schemeClr val="bg1"/>
                </a:solidFill>
              </a:rPr>
              <a:t>Individual Freedom in America Business World</a:t>
            </a:r>
            <a:endParaRPr lang="zh-CN" altLang="zh-CN" sz="4000">
              <a:solidFill>
                <a:schemeClr val="bg1"/>
              </a:solidFill>
            </a:endParaRPr>
          </a:p>
        </p:txBody>
      </p:sp>
      <p:pic>
        <p:nvPicPr>
          <p:cNvPr id="5" name="图片 4" descr="app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060" y="340360"/>
            <a:ext cx="1905000" cy="1905000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9268460" y="6170295"/>
            <a:ext cx="2460625" cy="407670"/>
          </a:xfrm>
          <a:prstGeom prst="rect">
            <a:avLst/>
          </a:prstGeom>
        </p:spPr>
        <p:txBody>
          <a:bodyPr vert="horz" lIns="90000" tIns="46800" rIns="90000" bIns="46800" rtlCol="0" anchor="b" anchorCtr="0"/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/>
            <a:r>
              <a:rPr lang="en-US" altLang="zh-CN" sz="1800">
                <a:solidFill>
                  <a:schemeClr val="bg1"/>
                </a:solidFill>
              </a:rPr>
              <a:t>Author: </a:t>
            </a:r>
            <a:r>
              <a:rPr lang="zh-CN" altLang="en-US" sz="1800">
                <a:solidFill>
                  <a:schemeClr val="bg1"/>
                </a:solidFill>
              </a:rPr>
              <a:t>方盛俊</a:t>
            </a:r>
            <a:endParaRPr lang="zh-CN" altLang="en-US" sz="1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01823 0.330926 " pathEditMode="relative" ptsTypes="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2" grpId="1"/>
      <p:bldP spid="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APP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APPL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APPLE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64590" y="121094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APPLE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2" name="标题 3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9131935" y="759460"/>
            <a:ext cx="1417320" cy="1420495"/>
          </a:xfrm>
          <a:prstGeom prst="rect">
            <a:avLst/>
          </a:prstGeom>
        </p:spPr>
        <p:txBody>
          <a:bodyPr vert="horz" lIns="90000" tIns="46800" rIns="90000" bIns="46800" rtlCol="0" anchor="b" anchorCtr="0"/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8000">
                <a:solidFill>
                  <a:schemeClr val="bg1"/>
                </a:solidFill>
              </a:rPr>
              <a:t>?</a:t>
            </a:r>
            <a:endParaRPr lang="en-US" sz="8000">
              <a:solidFill>
                <a:schemeClr val="bg1"/>
              </a:solidFill>
            </a:endParaRPr>
          </a:p>
        </p:txBody>
      </p:sp>
      <p:sp>
        <p:nvSpPr>
          <p:cNvPr id="3" name="标题 3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630045" y="5253355"/>
            <a:ext cx="8931910" cy="8826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bg1"/>
                </a:solidFill>
              </a:rPr>
              <a:t>1984 Commercial in 1984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">
        <p:randomBar dir="vert"/>
      </p:transition>
    </mc:Choice>
    <mc:Fallback>
      <p:transition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  <p:bldP spid="3" grpId="0"/>
      <p:bldP spid="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64590" y="121094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APPLE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2" name="标题 3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9131935" y="759460"/>
            <a:ext cx="1417320" cy="1420495"/>
          </a:xfrm>
          <a:prstGeom prst="rect">
            <a:avLst/>
          </a:prstGeom>
        </p:spPr>
        <p:txBody>
          <a:bodyPr vert="horz" lIns="90000" tIns="46800" rIns="90000" bIns="46800" rtlCol="0" anchor="b" anchorCtr="0"/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8000">
                <a:solidFill>
                  <a:schemeClr val="bg1"/>
                </a:solidFill>
              </a:rPr>
              <a:t>?</a:t>
            </a:r>
            <a:endParaRPr lang="en-US" sz="8000">
              <a:solidFill>
                <a:schemeClr val="bg1"/>
              </a:solidFill>
            </a:endParaRPr>
          </a:p>
        </p:txBody>
      </p:sp>
      <p:sp>
        <p:nvSpPr>
          <p:cNvPr id="3" name="标题 3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630045" y="5253355"/>
            <a:ext cx="8931910" cy="8826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bg1"/>
                </a:solidFill>
              </a:rPr>
              <a:t>1984 Commercial in 1984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48542 0.0062963 " pathEditMode="relative" ptsTypes="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614583 -0.728889 " pathEditMode="relative" ptsTypes="">
                                      <p:cBhvr>
                                        <p:cTn id="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4" grpId="1"/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91015" y="2649220"/>
            <a:ext cx="1905000" cy="1905000"/>
          </a:xfrm>
          <a:prstGeom prst="rect">
            <a:avLst/>
          </a:prstGeom>
        </p:spPr>
      </p:pic>
      <p:sp>
        <p:nvSpPr>
          <p:cNvPr id="3" name="标题 3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546225" y="254000"/>
            <a:ext cx="8931910" cy="8826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bg1"/>
                </a:solidFill>
              </a:rPr>
              <a:t>1984 Commercial in 1984</a:t>
            </a:r>
            <a:endParaRPr lang="en-US" sz="4000">
              <a:solidFill>
                <a:schemeClr val="bg1"/>
              </a:solidFill>
            </a:endParaRPr>
          </a:p>
        </p:txBody>
      </p:sp>
      <p:pic>
        <p:nvPicPr>
          <p:cNvPr id="8" name="1984 Apple's Macintosh Commercial (HD)-VtvjbmoDx-I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195830" y="1442720"/>
            <a:ext cx="6739255" cy="505460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SYMBOL OF FREEDOM ?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3" name="标题 3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550035" y="5105400"/>
            <a:ext cx="8931910" cy="8826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 fontScale="80000"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bg1"/>
                </a:solidFill>
              </a:rPr>
              <a:t>The Highest Market Value</a:t>
            </a:r>
            <a:endParaRPr lang="en-US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3" grpId="0"/>
      <p:bldP spid="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SYMBOL OF FREEDOM ?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3" name="标题 3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550035" y="5105400"/>
            <a:ext cx="8931910" cy="8826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 fontScale="80000"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bg1"/>
                </a:solidFill>
              </a:rPr>
              <a:t>The Highest Market Value</a:t>
            </a:r>
            <a:endParaRPr lang="en-US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84115 -0.356759 " pathEditMode="relative" rAng="0" ptsTypes="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" y="-2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3" grpId="0"/>
      <p:bldP spid="3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appstor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8910" y="1662430"/>
            <a:ext cx="9314180" cy="5195570"/>
          </a:xfrm>
          <a:prstGeom prst="rect">
            <a:avLst/>
          </a:prstGeom>
        </p:spPr>
      </p:pic>
      <p:pic>
        <p:nvPicPr>
          <p:cNvPr id="11" name="图片 10" descr="app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035" y="121920"/>
            <a:ext cx="1905000" cy="1905000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582035" y="441325"/>
            <a:ext cx="55918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App Store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13" name="标题 11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3582035" y="1259840"/>
            <a:ext cx="5591810" cy="8826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 fontScale="90000" lnSpcReduction="10000"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bg1"/>
                </a:solidFill>
              </a:rPr>
              <a:t>Apple Tax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14" name="标题 1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8108950" y="441325"/>
            <a:ext cx="4083050" cy="1986915"/>
          </a:xfrm>
          <a:prstGeom prst="rect">
            <a:avLst/>
          </a:prstGeom>
        </p:spPr>
        <p:txBody>
          <a:bodyPr vert="horz" lIns="90000" tIns="46800" rIns="90000" bIns="46800" rtlCol="0" anchor="b" anchorCtr="0"/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13800">
                <a:solidFill>
                  <a:schemeClr val="bg1"/>
                </a:solidFill>
              </a:rPr>
              <a:t>30%</a:t>
            </a:r>
            <a:endParaRPr lang="en-US" sz="13800">
              <a:solidFill>
                <a:schemeClr val="bg1"/>
              </a:solidFill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  <p:bldP spid="14" grpId="0"/>
      <p:bldP spid="13" grpId="1"/>
      <p:bldP spid="14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appstor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8910" y="1662430"/>
            <a:ext cx="9314180" cy="5195570"/>
          </a:xfrm>
          <a:prstGeom prst="rect">
            <a:avLst/>
          </a:prstGeom>
        </p:spPr>
      </p:pic>
      <p:pic>
        <p:nvPicPr>
          <p:cNvPr id="11" name="图片 10" descr="app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035" y="121920"/>
            <a:ext cx="1905000" cy="1905000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582035" y="441325"/>
            <a:ext cx="55918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App Store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13" name="标题 11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3582035" y="1259840"/>
            <a:ext cx="5591810" cy="8826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 fontScale="90000" lnSpcReduction="10000"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bg1"/>
                </a:solidFill>
              </a:rPr>
              <a:t>Apple Tax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14" name="标题 1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8108950" y="441325"/>
            <a:ext cx="4083050" cy="1986915"/>
          </a:xfrm>
          <a:prstGeom prst="rect">
            <a:avLst/>
          </a:prstGeom>
        </p:spPr>
        <p:txBody>
          <a:bodyPr vert="horz" lIns="90000" tIns="46800" rIns="90000" bIns="46800" rtlCol="0" anchor="b" anchorCtr="0"/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13800">
                <a:solidFill>
                  <a:schemeClr val="bg1"/>
                </a:solidFill>
              </a:rPr>
              <a:t>30%</a:t>
            </a:r>
            <a:endParaRPr lang="en-US" sz="13800">
              <a:solidFill>
                <a:schemeClr val="bg1"/>
              </a:solidFill>
            </a:endParaRPr>
          </a:p>
        </p:txBody>
      </p:sp>
      <p:sp>
        <p:nvSpPr>
          <p:cNvPr id="2" name="标题 11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5817235" y="3990975"/>
            <a:ext cx="5591810" cy="8826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 fontScale="90000" lnSpcReduction="10000"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bg1"/>
                </a:solidFill>
              </a:rPr>
              <a:t>PROFIT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4" name="标题 11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5817235" y="5241925"/>
            <a:ext cx="5591810" cy="8826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 fontScale="90000" lnSpcReduction="10000"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bg1"/>
                </a:solidFill>
              </a:rPr>
              <a:t>INCOME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5" name="标题 11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6736080" y="4368800"/>
            <a:ext cx="3601085" cy="127000"/>
          </a:xfrm>
          <a:prstGeom prst="rect">
            <a:avLst/>
          </a:prstGeom>
          <a:solidFill>
            <a:schemeClr val="bg1"/>
          </a:solidFill>
        </p:spPr>
        <p:txBody>
          <a:bodyPr vert="horz" lIns="90000" tIns="46800" rIns="90000" bIns="46800" rtlCol="0" anchor="b" anchorCtr="0">
            <a:normAutofit fontScale="25000"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chemeClr val="bg1"/>
                </a:solidFill>
              </a:rPr>
              <a:t> 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03385 -0.00101852 " pathEditMode="relative" rAng="0" ptsTypes="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3" y="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22031 0.255926 " pathEditMode="relative" ptsTypes="">
                                      <p:cBhvr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1"/>
      <p:bldP spid="13" grpId="1"/>
      <p:bldP spid="2" grpId="0"/>
      <p:bldP spid="5" grpId="0" bldLvl="0" animBg="1"/>
      <p:bldP spid="5" grpId="1" animBg="1"/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AMERICA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454150" y="1592580"/>
            <a:ext cx="4141470" cy="2940050"/>
            <a:chOff x="2290" y="2508"/>
            <a:chExt cx="6522" cy="4630"/>
          </a:xfrm>
        </p:grpSpPr>
        <p:pic>
          <p:nvPicPr>
            <p:cNvPr id="11" name="图片 10" descr="apple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051" y="2508"/>
              <a:ext cx="3000" cy="3000"/>
            </a:xfrm>
            <a:prstGeom prst="rect">
              <a:avLst/>
            </a:prstGeom>
          </p:spPr>
        </p:pic>
        <p:sp>
          <p:nvSpPr>
            <p:cNvPr id="13" name="标题 11"/>
            <p:cNvSpPr>
              <a:spLocks noGrp="1"/>
            </p:cNvSpPr>
            <p:nvPr>
              <p:custDataLst>
                <p:tags r:id="rId2"/>
              </p:custDataLst>
            </p:nvPr>
          </p:nvSpPr>
          <p:spPr>
            <a:xfrm>
              <a:off x="2290" y="5748"/>
              <a:ext cx="6522" cy="1390"/>
            </a:xfrm>
            <a:prstGeom prst="rect">
              <a:avLst/>
            </a:prstGeom>
          </p:spPr>
          <p:txBody>
            <a:bodyPr vert="horz" lIns="90000" tIns="46800" rIns="90000" bIns="46800" rtlCol="0" anchor="b" anchorCtr="0">
              <a:normAutofit fontScale="90000" lnSpcReduction="10000"/>
            </a:bodyPr>
            <a:lstStyle>
              <a:lvl1pPr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6000" b="1" u="none" strike="noStrike" kern="1200" cap="none" spc="300" normalizeH="0" baseline="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j-cs"/>
                </a:defRPr>
              </a:lvl1pPr>
            </a:lstStyle>
            <a:p>
              <a:pPr algn="ctr"/>
              <a:r>
                <a:rPr lang="en-US">
                  <a:solidFill>
                    <a:schemeClr val="bg1"/>
                  </a:solidFill>
                </a:rPr>
                <a:t>Apple</a:t>
              </a:r>
              <a:endParaRPr lang="en-US" sz="4000">
                <a:solidFill>
                  <a:schemeClr val="bg1"/>
                </a:solidFill>
              </a:endParaRPr>
            </a:p>
          </p:txBody>
        </p:sp>
      </p:grpSp>
      <p:sp>
        <p:nvSpPr>
          <p:cNvPr id="6" name="标题 1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025265" y="2577465"/>
            <a:ext cx="4141470" cy="1440815"/>
          </a:xfrm>
          <a:prstGeom prst="rect">
            <a:avLst/>
          </a:prstGeom>
        </p:spPr>
        <p:txBody>
          <a:bodyPr vert="horz" lIns="90000" tIns="46800" rIns="90000" bIns="46800" rtlCol="0" anchor="b" anchorCtr="0"/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9600">
                <a:solidFill>
                  <a:schemeClr val="bg1"/>
                </a:solidFill>
              </a:rPr>
              <a:t>Vs.</a:t>
            </a:r>
            <a:endParaRPr lang="en-US" sz="960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6328410" y="1754505"/>
            <a:ext cx="4141470" cy="2778125"/>
            <a:chOff x="9966" y="2763"/>
            <a:chExt cx="6522" cy="4375"/>
          </a:xfrm>
        </p:grpSpPr>
        <p:sp>
          <p:nvSpPr>
            <p:cNvPr id="8" name="标题 11"/>
            <p:cNvSpPr>
              <a:spLocks noGrp="1"/>
            </p:cNvSpPr>
            <p:nvPr>
              <p:custDataLst>
                <p:tags r:id="rId4"/>
              </p:custDataLst>
            </p:nvPr>
          </p:nvSpPr>
          <p:spPr>
            <a:xfrm>
              <a:off x="9966" y="5748"/>
              <a:ext cx="6522" cy="1390"/>
            </a:xfrm>
            <a:prstGeom prst="rect">
              <a:avLst/>
            </a:prstGeom>
          </p:spPr>
          <p:txBody>
            <a:bodyPr vert="horz" lIns="90000" tIns="46800" rIns="90000" bIns="46800" rtlCol="0" anchor="b" anchorCtr="0">
              <a:normAutofit fontScale="90000" lnSpcReduction="10000"/>
            </a:bodyPr>
            <a:lstStyle>
              <a:lvl1pPr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6000" b="1" u="none" strike="noStrike" kern="1200" cap="none" spc="300" normalizeH="0" baseline="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j-cs"/>
                </a:defRPr>
              </a:lvl1pPr>
            </a:lstStyle>
            <a:p>
              <a:pPr algn="ctr"/>
              <a:r>
                <a:rPr lang="en-US">
                  <a:solidFill>
                    <a:schemeClr val="bg1"/>
                  </a:solidFill>
                </a:rPr>
                <a:t>Epic</a:t>
              </a:r>
              <a:endParaRPr lang="en-US" sz="4000">
                <a:solidFill>
                  <a:schemeClr val="bg1"/>
                </a:solidFill>
              </a:endParaRPr>
            </a:p>
          </p:txBody>
        </p:sp>
        <p:pic>
          <p:nvPicPr>
            <p:cNvPr id="101" name="图片 100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11632" y="2763"/>
              <a:ext cx="2936" cy="2985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41354 -0.282963 " pathEditMode="relative" rAng="0" ptsTypes="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" y="-1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3526 0.0103704 " pathEditMode="relative" ptsTypes="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551979 0.351481 " pathEditMode="relative" rAng="0" ptsTypes="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" y="1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8175625" y="4011930"/>
            <a:ext cx="4141470" cy="2940050"/>
            <a:chOff x="2290" y="2508"/>
            <a:chExt cx="6522" cy="4630"/>
          </a:xfrm>
        </p:grpSpPr>
        <p:pic>
          <p:nvPicPr>
            <p:cNvPr id="11" name="图片 10" descr="apple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051" y="2508"/>
              <a:ext cx="3000" cy="3000"/>
            </a:xfrm>
            <a:prstGeom prst="rect">
              <a:avLst/>
            </a:prstGeom>
          </p:spPr>
        </p:pic>
        <p:sp>
          <p:nvSpPr>
            <p:cNvPr id="13" name="标题 11"/>
            <p:cNvSpPr>
              <a:spLocks noGrp="1"/>
            </p:cNvSpPr>
            <p:nvPr>
              <p:custDataLst>
                <p:tags r:id="rId2"/>
              </p:custDataLst>
            </p:nvPr>
          </p:nvSpPr>
          <p:spPr>
            <a:xfrm>
              <a:off x="2290" y="5748"/>
              <a:ext cx="6522" cy="1390"/>
            </a:xfrm>
            <a:prstGeom prst="rect">
              <a:avLst/>
            </a:prstGeom>
          </p:spPr>
          <p:txBody>
            <a:bodyPr vert="horz" lIns="90000" tIns="46800" rIns="90000" bIns="46800" rtlCol="0" anchor="b" anchorCtr="0">
              <a:normAutofit fontScale="90000" lnSpcReduction="10000"/>
            </a:bodyPr>
            <a:lstStyle>
              <a:lvl1pPr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6000" b="1" u="none" strike="noStrike" kern="1200" cap="none" spc="300" normalizeH="0" baseline="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j-cs"/>
                </a:defRPr>
              </a:lvl1pPr>
            </a:lstStyle>
            <a:p>
              <a:pPr algn="ctr"/>
              <a:r>
                <a:rPr lang="en-US">
                  <a:solidFill>
                    <a:schemeClr val="bg1"/>
                  </a:solidFill>
                </a:rPr>
                <a:t>Apple</a:t>
              </a:r>
              <a:endParaRPr lang="en-US" sz="4000">
                <a:solidFill>
                  <a:schemeClr val="bg1"/>
                </a:solidFill>
              </a:endParaRPr>
            </a:p>
          </p:txBody>
        </p:sp>
      </p:grpSp>
      <p:sp>
        <p:nvSpPr>
          <p:cNvPr id="6" name="标题 1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8114030" y="2606040"/>
            <a:ext cx="4141470" cy="1440815"/>
          </a:xfrm>
          <a:prstGeom prst="rect">
            <a:avLst/>
          </a:prstGeom>
        </p:spPr>
        <p:txBody>
          <a:bodyPr vert="horz" lIns="90000" tIns="46800" rIns="90000" bIns="46800" rtlCol="0" anchor="b" anchorCtr="0"/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en-US" sz="9600">
                <a:solidFill>
                  <a:schemeClr val="bg1"/>
                </a:solidFill>
              </a:rPr>
              <a:t>Vs.</a:t>
            </a:r>
            <a:endParaRPr lang="en-US" sz="9600">
              <a:solidFill>
                <a:schemeClr val="bg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051800" y="-188595"/>
            <a:ext cx="4141470" cy="2778125"/>
            <a:chOff x="9966" y="2763"/>
            <a:chExt cx="6522" cy="4375"/>
          </a:xfrm>
        </p:grpSpPr>
        <p:sp>
          <p:nvSpPr>
            <p:cNvPr id="8" name="标题 11"/>
            <p:cNvSpPr>
              <a:spLocks noGrp="1"/>
            </p:cNvSpPr>
            <p:nvPr>
              <p:custDataLst>
                <p:tags r:id="rId4"/>
              </p:custDataLst>
            </p:nvPr>
          </p:nvSpPr>
          <p:spPr>
            <a:xfrm>
              <a:off x="9966" y="5748"/>
              <a:ext cx="6522" cy="1390"/>
            </a:xfrm>
            <a:prstGeom prst="rect">
              <a:avLst/>
            </a:prstGeom>
          </p:spPr>
          <p:txBody>
            <a:bodyPr vert="horz" lIns="90000" tIns="46800" rIns="90000" bIns="46800" rtlCol="0" anchor="b" anchorCtr="0">
              <a:normAutofit fontScale="90000" lnSpcReduction="10000"/>
            </a:bodyPr>
            <a:lstStyle>
              <a:lvl1pPr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6000" b="1" u="none" strike="noStrike" kern="1200" cap="none" spc="300" normalizeH="0" baseline="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Arial" panose="020B0604020202020204" pitchFamily="34" charset="0"/>
                  <a:ea typeface="微软雅黑" panose="020B0503020204020204" pitchFamily="34" charset="-122"/>
                  <a:cs typeface="+mj-cs"/>
                </a:defRPr>
              </a:lvl1pPr>
            </a:lstStyle>
            <a:p>
              <a:pPr algn="ctr"/>
              <a:r>
                <a:rPr lang="en-US">
                  <a:solidFill>
                    <a:schemeClr val="bg1"/>
                  </a:solidFill>
                </a:rPr>
                <a:t>Epic</a:t>
              </a:r>
              <a:endParaRPr lang="en-US" sz="4000">
                <a:solidFill>
                  <a:schemeClr val="bg1"/>
                </a:solidFill>
              </a:endParaRPr>
            </a:p>
          </p:txBody>
        </p:sp>
        <p:pic>
          <p:nvPicPr>
            <p:cNvPr id="101" name="图片 100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11632" y="2763"/>
              <a:ext cx="2936" cy="2985"/>
            </a:xfrm>
            <a:prstGeom prst="rect">
              <a:avLst/>
            </a:prstGeom>
            <a:noFill/>
            <a:ln w="9525">
              <a:noFill/>
            </a:ln>
          </p:spPr>
        </p:pic>
      </p:grpSp>
      <p:pic>
        <p:nvPicPr>
          <p:cNvPr id="2" name="Nineteen Eighty-Fortnite - #FreeFortnite-euiSHuaw6Q4">
            <a:hlinkClick r:id="" action="ppaction://media"/>
          </p:cNvPr>
          <p:cNvPicPr/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09550" y="975360"/>
            <a:ext cx="8900160" cy="516636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/>
    </mc:Choice>
    <mc:Fallback>
      <p:transition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1244600" y="1192530"/>
            <a:ext cx="9702800" cy="4251325"/>
          </a:xfrm>
        </p:spPr>
        <p:txBody>
          <a:bodyPr>
            <a:normAutofit fontScale="90000"/>
          </a:bodyPr>
          <a:p>
            <a:pPr algn="l"/>
            <a:r>
              <a:rPr lang="zh-CN" altLang="en-US">
                <a:solidFill>
                  <a:schemeClr val="bg1"/>
                </a:solidFill>
              </a:rPr>
              <a:t>Individual freedom is </a:t>
            </a:r>
            <a:r>
              <a:rPr lang="en-US" altLang="zh-CN">
                <a:solidFill>
                  <a:schemeClr val="bg1"/>
                </a:solidFill>
              </a:rPr>
              <a:t>NOT</a:t>
            </a:r>
            <a:r>
              <a:rPr lang="zh-CN" altLang="en-US">
                <a:solidFill>
                  <a:schemeClr val="bg1"/>
                </a:solidFill>
              </a:rPr>
              <a:t> always true in America, </a:t>
            </a:r>
            <a:br>
              <a:rPr lang="zh-CN" altLang="en-US">
                <a:solidFill>
                  <a:schemeClr val="bg1"/>
                </a:solidFill>
              </a:rPr>
            </a:br>
            <a:br>
              <a:rPr lang="zh-CN" altLang="en-US">
                <a:solidFill>
                  <a:schemeClr val="bg1"/>
                </a:solidFill>
              </a:rPr>
            </a:br>
            <a:r>
              <a:rPr lang="en-US" altLang="zh-CN">
                <a:solidFill>
                  <a:schemeClr val="bg1"/>
                </a:solidFill>
              </a:rPr>
              <a:t>A</a:t>
            </a:r>
            <a:r>
              <a:rPr lang="zh-CN" altLang="en-US">
                <a:solidFill>
                  <a:schemeClr val="bg1"/>
                </a:solidFill>
              </a:rPr>
              <a:t>t least in America business world.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3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AMERIC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AMERI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AMER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AME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AM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ppl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3975" y="2605405"/>
            <a:ext cx="1905000" cy="1905000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550035" y="1221105"/>
            <a:ext cx="8931910" cy="882650"/>
          </a:xfrm>
        </p:spPr>
        <p:txBody>
          <a:bodyPr>
            <a:normAutofit fontScale="90000"/>
          </a:bodyPr>
          <a:p>
            <a:pPr algn="ctr"/>
            <a:r>
              <a:rPr lang="en-US">
                <a:solidFill>
                  <a:schemeClr val="bg1"/>
                </a:solidFill>
              </a:rPr>
              <a:t>FREEDOM IN AP</a:t>
            </a:r>
            <a:endParaRPr lang="en-US" sz="4000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Click="0" advTm="0">
        <p:randomBar dir="vert"/>
      </p:transition>
    </mc:Choice>
    <mc:Fallback>
      <p:transition advClick="0" advTm="0">
        <p:randomBar dir="vert"/>
      </p:transition>
    </mc:Fallback>
  </mc:AlternateContent>
  <p:timing>
    <p:tnLst>
      <p:par>
        <p:cTn id="1" dur="indefinite" restart="never" nodeType="tmRoot"/>
      </p:par>
    </p:tnLst>
    <p:bldLst>
      <p:bldP spid="4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1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12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8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2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6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4918*3592*775*775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9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9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619</Words>
  <Application>WPS 演示</Application>
  <PresentationFormat>宽屏</PresentationFormat>
  <Paragraphs>80</Paragraphs>
  <Slides>22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Office 主题​​</vt:lpstr>
      <vt:lpstr>Apple, Inc. 1984 Television Commercial  False Individual Freedom in America Business World</vt:lpstr>
      <vt:lpstr>Apple, Inc. 1984 Television Commercial  False Individual Freedom in America Business World</vt:lpstr>
      <vt:lpstr>FREEDOM IN AMERICA</vt:lpstr>
      <vt:lpstr>FREEDOM IN AMERIC</vt:lpstr>
      <vt:lpstr>FREEDOM IN AMERI</vt:lpstr>
      <vt:lpstr>FREEDOM IN AMER</vt:lpstr>
      <vt:lpstr>FREEDOM IN AME</vt:lpstr>
      <vt:lpstr>FREEDOM IN AM</vt:lpstr>
      <vt:lpstr>FREEDOM IN A</vt:lpstr>
      <vt:lpstr>FREEDOM IN AP</vt:lpstr>
      <vt:lpstr>FREEDOM IN APP</vt:lpstr>
      <vt:lpstr>FREEDOM IN APPL</vt:lpstr>
      <vt:lpstr>FREEDOM IN APPLE</vt:lpstr>
      <vt:lpstr>FREEDOM IN APPLE</vt:lpstr>
      <vt:lpstr>FREEDOM IN APPLE</vt:lpstr>
      <vt:lpstr>SYMBOL OF FREEDOM ?</vt:lpstr>
      <vt:lpstr>SYMBOL OF FREEDOM ?</vt:lpstr>
      <vt:lpstr>App Store</vt:lpstr>
      <vt:lpstr>App Store</vt:lpstr>
      <vt:lpstr>App Store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方</cp:lastModifiedBy>
  <cp:revision>165</cp:revision>
  <dcterms:created xsi:type="dcterms:W3CDTF">2019-06-19T02:08:00Z</dcterms:created>
  <dcterms:modified xsi:type="dcterms:W3CDTF">2021-06-07T01:34:14Z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3A84468598A2451EAFD1170A58A2CE8A</vt:lpwstr>
  </property>
</Properties>
</file>